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9403-0AB2-4514-A450-F7E340FB1AB9}" type="datetimeFigureOut">
              <a:rPr lang="en-NZ" smtClean="0"/>
              <a:t>29/04/2022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FA4F-55A2-4539-88E3-BF0688D13E7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4100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9403-0AB2-4514-A450-F7E340FB1AB9}" type="datetimeFigureOut">
              <a:rPr lang="en-NZ" smtClean="0"/>
              <a:t>29/04/2022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FA4F-55A2-4539-88E3-BF0688D13E7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34701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9403-0AB2-4514-A450-F7E340FB1AB9}" type="datetimeFigureOut">
              <a:rPr lang="en-NZ" smtClean="0"/>
              <a:t>29/04/2022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FA4F-55A2-4539-88E3-BF0688D13E7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72318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9403-0AB2-4514-A450-F7E340FB1AB9}" type="datetimeFigureOut">
              <a:rPr lang="en-NZ" smtClean="0"/>
              <a:t>29/04/2022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FA4F-55A2-4539-88E3-BF0688D13E78}" type="slidenum">
              <a:rPr lang="en-NZ" smtClean="0"/>
              <a:t>‹#›</a:t>
            </a:fld>
            <a:endParaRPr lang="en-N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6041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9403-0AB2-4514-A450-F7E340FB1AB9}" type="datetimeFigureOut">
              <a:rPr lang="en-NZ" smtClean="0"/>
              <a:t>29/04/2022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FA4F-55A2-4539-88E3-BF0688D13E7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8461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9403-0AB2-4514-A450-F7E340FB1AB9}" type="datetimeFigureOut">
              <a:rPr lang="en-NZ" smtClean="0"/>
              <a:t>29/04/2022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FA4F-55A2-4539-88E3-BF0688D13E7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90996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9403-0AB2-4514-A450-F7E340FB1AB9}" type="datetimeFigureOut">
              <a:rPr lang="en-NZ" smtClean="0"/>
              <a:t>29/04/2022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FA4F-55A2-4539-88E3-BF0688D13E7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4924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9403-0AB2-4514-A450-F7E340FB1AB9}" type="datetimeFigureOut">
              <a:rPr lang="en-NZ" smtClean="0"/>
              <a:t>29/04/2022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FA4F-55A2-4539-88E3-BF0688D13E7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206837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9403-0AB2-4514-A450-F7E340FB1AB9}" type="datetimeFigureOut">
              <a:rPr lang="en-NZ" smtClean="0"/>
              <a:t>29/04/2022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FA4F-55A2-4539-88E3-BF0688D13E7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29825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9403-0AB2-4514-A450-F7E340FB1AB9}" type="datetimeFigureOut">
              <a:rPr lang="en-NZ" smtClean="0"/>
              <a:t>29/04/2022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FA4F-55A2-4539-88E3-BF0688D13E7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8385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9403-0AB2-4514-A450-F7E340FB1AB9}" type="datetimeFigureOut">
              <a:rPr lang="en-NZ" smtClean="0"/>
              <a:t>29/04/2022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FA4F-55A2-4539-88E3-BF0688D13E7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6304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9403-0AB2-4514-A450-F7E340FB1AB9}" type="datetimeFigureOut">
              <a:rPr lang="en-NZ" smtClean="0"/>
              <a:t>29/04/2022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FA4F-55A2-4539-88E3-BF0688D13E7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45331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9403-0AB2-4514-A450-F7E340FB1AB9}" type="datetimeFigureOut">
              <a:rPr lang="en-NZ" smtClean="0"/>
              <a:t>29/04/2022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FA4F-55A2-4539-88E3-BF0688D13E7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04284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9403-0AB2-4514-A450-F7E340FB1AB9}" type="datetimeFigureOut">
              <a:rPr lang="en-NZ" smtClean="0"/>
              <a:t>29/04/2022</a:t>
            </a:fld>
            <a:endParaRPr lang="en-N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FA4F-55A2-4539-88E3-BF0688D13E7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79493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9403-0AB2-4514-A450-F7E340FB1AB9}" type="datetimeFigureOut">
              <a:rPr lang="en-NZ" smtClean="0"/>
              <a:t>29/04/2022</a:t>
            </a:fld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FA4F-55A2-4539-88E3-BF0688D13E7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33240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9403-0AB2-4514-A450-F7E340FB1AB9}" type="datetimeFigureOut">
              <a:rPr lang="en-NZ" smtClean="0"/>
              <a:t>29/04/2022</a:t>
            </a:fld>
            <a:endParaRPr lang="en-N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FA4F-55A2-4539-88E3-BF0688D13E7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6031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9403-0AB2-4514-A450-F7E340FB1AB9}" type="datetimeFigureOut">
              <a:rPr lang="en-NZ" smtClean="0"/>
              <a:t>29/04/2022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1FA4F-55A2-4539-88E3-BF0688D13E7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8883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7039403-0AB2-4514-A450-F7E340FB1AB9}" type="datetimeFigureOut">
              <a:rPr lang="en-NZ" smtClean="0"/>
              <a:t>29/04/2022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1FA4F-55A2-4539-88E3-BF0688D13E7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320908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sz="5400" dirty="0" smtClean="0"/>
              <a:t>Gynae Triage Senior  </a:t>
            </a:r>
            <a:r>
              <a:rPr lang="en-NZ" sz="5400" dirty="0"/>
              <a:t>Nurse Role </a:t>
            </a:r>
            <a:r>
              <a:rPr lang="en-NZ" sz="5400" dirty="0" smtClean="0"/>
              <a:t>of referrals to Women’s Clinic CCDHB.</a:t>
            </a:r>
            <a:endParaRPr lang="en-NZ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Sally-ann grant RN, PG cert in </a:t>
            </a:r>
            <a:r>
              <a:rPr lang="en-US" dirty="0" smtClean="0"/>
              <a:t>Professional </a:t>
            </a:r>
            <a:r>
              <a:rPr lang="en-US" dirty="0"/>
              <a:t>Nursing </a:t>
            </a:r>
            <a:r>
              <a:rPr lang="en-US" dirty="0" smtClean="0"/>
              <a:t>Practice.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6214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015" y="211015"/>
            <a:ext cx="3202002" cy="589085"/>
          </a:xfrm>
        </p:spPr>
        <p:txBody>
          <a:bodyPr/>
          <a:lstStyle/>
          <a:p>
            <a:r>
              <a:rPr lang="en-NZ" dirty="0" smtClean="0"/>
              <a:t>2021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593" y="1863970"/>
            <a:ext cx="3861424" cy="4160910"/>
          </a:xfrm>
        </p:spPr>
        <p:txBody>
          <a:bodyPr>
            <a:noAutofit/>
          </a:bodyPr>
          <a:lstStyle/>
          <a:p>
            <a:r>
              <a:rPr lang="en-NZ" sz="2000" dirty="0" smtClean="0"/>
              <a:t>3 SMO’s now responsible for Triaging</a:t>
            </a:r>
          </a:p>
          <a:p>
            <a:r>
              <a:rPr lang="en-NZ" sz="2000" dirty="0" smtClean="0"/>
              <a:t>Dr Jackie Hawley</a:t>
            </a:r>
          </a:p>
          <a:p>
            <a:r>
              <a:rPr lang="en-NZ" sz="2000" dirty="0" smtClean="0"/>
              <a:t>Dr Nick Bedford</a:t>
            </a:r>
          </a:p>
          <a:p>
            <a:r>
              <a:rPr lang="en-NZ" sz="2000" dirty="0" smtClean="0"/>
              <a:t>Dr Leigh Searle</a:t>
            </a:r>
          </a:p>
          <a:p>
            <a:endParaRPr lang="en-NZ" sz="2000" dirty="0" smtClean="0"/>
          </a:p>
          <a:p>
            <a:r>
              <a:rPr lang="en-NZ" sz="2000" dirty="0" smtClean="0"/>
              <a:t>November 2021 Guidelines re looked at and awaiting to be finalised </a:t>
            </a:r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141702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5561" y="281354"/>
            <a:ext cx="3140455" cy="589084"/>
          </a:xfrm>
        </p:spPr>
        <p:txBody>
          <a:bodyPr/>
          <a:lstStyle/>
          <a:p>
            <a:r>
              <a:rPr lang="en-NZ" dirty="0" smtClean="0"/>
              <a:t>2022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9763" y="1512278"/>
            <a:ext cx="3826254" cy="4512602"/>
          </a:xfrm>
        </p:spPr>
        <p:txBody>
          <a:bodyPr/>
          <a:lstStyle/>
          <a:p>
            <a:r>
              <a:rPr lang="en-NZ" sz="2000" dirty="0" smtClean="0"/>
              <a:t>Omnicom arrives,  clinics reduced triaging continues. SMO writing to GP to decline referral with advise.</a:t>
            </a:r>
          </a:p>
          <a:p>
            <a:r>
              <a:rPr lang="en-NZ" sz="2000" dirty="0" smtClean="0"/>
              <a:t>Gynae Triage Senior Nurse Role established full time.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3451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Evaluation of the role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747346" y="2646485"/>
            <a:ext cx="9233267" cy="3373315"/>
          </a:xfrm>
        </p:spPr>
        <p:txBody>
          <a:bodyPr>
            <a:noAutofit/>
          </a:bodyPr>
          <a:lstStyle/>
          <a:p>
            <a:r>
              <a:rPr lang="en-NZ" sz="2000" dirty="0" smtClean="0"/>
              <a:t>Gynae triage nurse role has developed and evolved over the last 3 years. </a:t>
            </a:r>
          </a:p>
          <a:p>
            <a:r>
              <a:rPr lang="en-NZ" sz="2000" dirty="0" smtClean="0"/>
              <a:t>Referrals triaged in a timely manner </a:t>
            </a:r>
          </a:p>
          <a:p>
            <a:r>
              <a:rPr lang="en-NZ" sz="2000" dirty="0" smtClean="0"/>
              <a:t>Good support from Senior Clinical &amp; Management Team</a:t>
            </a:r>
          </a:p>
          <a:p>
            <a:r>
              <a:rPr lang="en-NZ" sz="2000" dirty="0" smtClean="0"/>
              <a:t>Less time spent by clinic nurses trying to find investigations, rescheduling patients as investigations not been done.</a:t>
            </a:r>
          </a:p>
          <a:p>
            <a:r>
              <a:rPr lang="en-NZ" sz="2000" dirty="0" smtClean="0"/>
              <a:t>Still working on Guidelines so majority of referrals can be triaged by Gynae Triage Nurse.</a:t>
            </a:r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326171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Acknowledgments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Denise Braid Nurse Manager Women’s Clinic &amp; Te Mahoe </a:t>
            </a:r>
          </a:p>
          <a:p>
            <a:r>
              <a:rPr lang="en-NZ" dirty="0" smtClean="0"/>
              <a:t>Dr Jackie Hawley</a:t>
            </a:r>
          </a:p>
          <a:p>
            <a:r>
              <a:rPr lang="en-NZ" dirty="0" smtClean="0"/>
              <a:t>Dr Nick Bedford</a:t>
            </a:r>
          </a:p>
          <a:p>
            <a:r>
              <a:rPr lang="en-NZ" dirty="0" smtClean="0"/>
              <a:t>Dr Leigh Searle</a:t>
            </a:r>
          </a:p>
          <a:p>
            <a:r>
              <a:rPr lang="en-NZ" dirty="0" smtClean="0"/>
              <a:t>Natalie Rankin Booking </a:t>
            </a:r>
            <a:r>
              <a:rPr lang="en-NZ" dirty="0"/>
              <a:t>C</a:t>
            </a:r>
            <a:r>
              <a:rPr lang="en-NZ" dirty="0" smtClean="0"/>
              <a:t>lerk Gynaecology</a:t>
            </a:r>
          </a:p>
          <a:p>
            <a:r>
              <a:rPr lang="en-NZ" dirty="0" smtClean="0"/>
              <a:t>Miranda Wiltshier  Senior </a:t>
            </a:r>
            <a:r>
              <a:rPr lang="en-NZ" dirty="0"/>
              <a:t>O</a:t>
            </a:r>
            <a:r>
              <a:rPr lang="en-NZ" dirty="0" smtClean="0"/>
              <a:t>utpatient Administrator.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8241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THANK-YOU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3418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Objective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2470" y="2118946"/>
            <a:ext cx="9038738" cy="4208583"/>
          </a:xfrm>
        </p:spPr>
        <p:txBody>
          <a:bodyPr/>
          <a:lstStyle/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 smtClean="0"/>
              <a:t>To share my experience and development of the Gynae </a:t>
            </a:r>
            <a:r>
              <a:rPr lang="en-NZ" dirty="0"/>
              <a:t>T</a:t>
            </a:r>
            <a:r>
              <a:rPr lang="en-NZ" dirty="0" smtClean="0"/>
              <a:t>riage Nurse Role.</a:t>
            </a:r>
          </a:p>
          <a:p>
            <a:pPr marL="0" indent="0">
              <a:buNone/>
            </a:pPr>
            <a:r>
              <a:rPr lang="en-NZ" dirty="0" smtClean="0"/>
              <a:t>What this role entails and how we see this role evolving in the future.</a:t>
            </a:r>
          </a:p>
          <a:p>
            <a:pPr marL="0" indent="0">
              <a:buNone/>
            </a:pPr>
            <a:r>
              <a:rPr lang="en-NZ" dirty="0" smtClean="0"/>
              <a:t>Barriers which have occurred on it’s development so far.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6328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How it all Began.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>
                <a:sym typeface="Wingdings" panose="05000000000000000000" pitchFamily="2" charset="2"/>
              </a:rPr>
              <a:t>Denise Braid </a:t>
            </a:r>
            <a:r>
              <a:rPr lang="en-NZ" dirty="0" smtClean="0">
                <a:sym typeface="Wingdings" panose="05000000000000000000" pitchFamily="2" charset="2"/>
              </a:rPr>
              <a:t>Clinical Nurse Manager Women’s </a:t>
            </a:r>
            <a:r>
              <a:rPr lang="en-NZ" dirty="0">
                <a:sym typeface="Wingdings" panose="05000000000000000000" pitchFamily="2" charset="2"/>
              </a:rPr>
              <a:t>Clinic </a:t>
            </a:r>
            <a:r>
              <a:rPr lang="en-NZ" dirty="0" smtClean="0">
                <a:sym typeface="Wingdings" panose="05000000000000000000" pitchFamily="2" charset="2"/>
              </a:rPr>
              <a:t>undertook triaging simpler referrals</a:t>
            </a:r>
            <a:r>
              <a:rPr lang="en-NZ" dirty="0">
                <a:sym typeface="Wingdings" panose="05000000000000000000" pitchFamily="2" charset="2"/>
              </a:rPr>
              <a:t> as part of her role</a:t>
            </a:r>
            <a:r>
              <a:rPr lang="en-NZ" dirty="0" smtClean="0">
                <a:sym typeface="Wingdings" panose="05000000000000000000" pitchFamily="2" charset="2"/>
              </a:rPr>
              <a:t>. The </a:t>
            </a:r>
            <a:r>
              <a:rPr lang="en-NZ" dirty="0">
                <a:sym typeface="Wingdings" panose="05000000000000000000" pitchFamily="2" charset="2"/>
              </a:rPr>
              <a:t>SMO’s triaged </a:t>
            </a:r>
            <a:r>
              <a:rPr lang="en-NZ" dirty="0" smtClean="0">
                <a:sym typeface="Wingdings" panose="05000000000000000000" pitchFamily="2" charset="2"/>
              </a:rPr>
              <a:t>the complex referrals, following the Health pathways.</a:t>
            </a:r>
            <a:endParaRPr lang="en-NZ" dirty="0">
              <a:sym typeface="Wingdings" panose="05000000000000000000" pitchFamily="2" charset="2"/>
            </a:endParaRPr>
          </a:p>
          <a:p>
            <a:r>
              <a:rPr lang="en-NZ" dirty="0" smtClean="0"/>
              <a:t>Urology has had a nurse triage ( their CNS) for at least 5 years. Shelley was unsure how long she  has been triaging, it’s been that long </a:t>
            </a:r>
            <a:r>
              <a:rPr lang="en-NZ" dirty="0" smtClean="0">
                <a:sym typeface="Wingdings" panose="05000000000000000000" pitchFamily="2" charset="2"/>
              </a:rPr>
              <a:t>.</a:t>
            </a:r>
          </a:p>
          <a:p>
            <a:r>
              <a:rPr lang="en-NZ" dirty="0" smtClean="0">
                <a:sym typeface="Wingdings" panose="05000000000000000000" pitchFamily="2" charset="2"/>
              </a:rPr>
              <a:t>A decision was made by the Senior Clinical &amp; management team that a role be advertised  for Registered Nurse in 2018 looking at becoming a Senior nurse in the future.</a:t>
            </a:r>
          </a:p>
          <a:p>
            <a:r>
              <a:rPr lang="en-NZ" dirty="0" smtClean="0">
                <a:sym typeface="Wingdings" panose="05000000000000000000" pitchFamily="2" charset="2"/>
              </a:rPr>
              <a:t>Along I came</a:t>
            </a:r>
          </a:p>
          <a:p>
            <a:pPr marL="0" indent="0">
              <a:buNone/>
            </a:pPr>
            <a:endParaRPr lang="en-NZ" dirty="0" smtClean="0">
              <a:sym typeface="Wingdings" panose="05000000000000000000" pitchFamily="2" charset="2"/>
            </a:endParaRPr>
          </a:p>
          <a:p>
            <a:endParaRPr lang="en-NZ" dirty="0">
              <a:sym typeface="Wingdings" panose="05000000000000000000" pitchFamily="2" charset="2"/>
            </a:endParaRPr>
          </a:p>
          <a:p>
            <a:endParaRPr lang="en-NZ" dirty="0">
              <a:sym typeface="Wingdings" panose="05000000000000000000" pitchFamily="2" charset="2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236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Development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Initial Meeting with the clinic lead Dr Jackie Hawley to discuss development of Nurse triage. </a:t>
            </a:r>
          </a:p>
          <a:p>
            <a:r>
              <a:rPr lang="en-NZ" dirty="0" smtClean="0"/>
              <a:t>Setting up a separate Gynae Nurse email inbox for the referrals to be triaged.</a:t>
            </a:r>
          </a:p>
          <a:p>
            <a:r>
              <a:rPr lang="en-NZ" dirty="0" smtClean="0"/>
              <a:t>Gynae referrals inbox triaged by SMO on call could be several days before referrals triaged.</a:t>
            </a:r>
            <a:endParaRPr lang="en-NZ" dirty="0"/>
          </a:p>
          <a:p>
            <a:endParaRPr lang="en-NZ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0667" y="1230923"/>
            <a:ext cx="4053625" cy="5434467"/>
          </a:xfrm>
        </p:spPr>
      </p:pic>
    </p:spTree>
    <p:extLst>
      <p:ext uri="{BB962C8B-B14F-4D97-AF65-F5344CB8AC3E}">
        <p14:creationId xmlns:p14="http://schemas.microsoft.com/office/powerpoint/2010/main" val="423900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3907" y="1389186"/>
            <a:ext cx="5086027" cy="3358660"/>
          </a:xfrm>
        </p:spPr>
        <p:txBody>
          <a:bodyPr>
            <a:normAutofit/>
          </a:bodyPr>
          <a:lstStyle/>
          <a:p>
            <a:r>
              <a:rPr lang="en-NZ" sz="2000" dirty="0"/>
              <a:t>A list with the referrals to be sent to Gynae Nurse inbox to the booking </a:t>
            </a:r>
            <a:r>
              <a:rPr lang="en-NZ" sz="2000" dirty="0" smtClean="0"/>
              <a:t>Clerk</a:t>
            </a:r>
          </a:p>
          <a:p>
            <a:r>
              <a:rPr lang="en-NZ" sz="2000" dirty="0" smtClean="0"/>
              <a:t>Booking clerk to send any referral unsure of to Gynae Triage Nurse in box</a:t>
            </a:r>
            <a:endParaRPr lang="en-NZ" sz="2000" dirty="0"/>
          </a:p>
          <a:p>
            <a:r>
              <a:rPr lang="en-NZ" sz="2000" dirty="0" smtClean="0"/>
              <a:t>Following the health pathways for triaging.</a:t>
            </a:r>
          </a:p>
          <a:p>
            <a:r>
              <a:rPr lang="en-NZ" sz="2000" dirty="0" smtClean="0"/>
              <a:t>Using the Faster Cancer accept Button on email for PMB referrals.</a:t>
            </a:r>
            <a:endParaRPr lang="en-NZ" sz="2000" dirty="0"/>
          </a:p>
        </p:txBody>
      </p:sp>
      <p:sp>
        <p:nvSpPr>
          <p:cNvPr id="7" name="Rectangle 6"/>
          <p:cNvSpPr/>
          <p:nvPr/>
        </p:nvSpPr>
        <p:spPr>
          <a:xfrm>
            <a:off x="6418385" y="1239715"/>
            <a:ext cx="4747846" cy="3514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 of referrals to be sent to Gynae Nurse in </a:t>
            </a:r>
            <a:r>
              <a:rPr lang="en-N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box</a:t>
            </a:r>
            <a:endParaRPr lang="en-NZ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 menopausal bleeding (PMB) </a:t>
            </a:r>
            <a:endParaRPr lang="en-NZ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Abnormal </a:t>
            </a:r>
            <a:r>
              <a:rPr lang="en-N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bleeding (AUB)</a:t>
            </a:r>
            <a:endParaRPr lang="en-N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Intramenstral bleeding (IMB</a:t>
            </a:r>
            <a:r>
              <a:rPr lang="en-N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Menorrhagia (Heavy Menstrual bleeding)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Heavy periods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Endometrial polyps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Infertility ( a change in process).</a:t>
            </a:r>
            <a:endParaRPr lang="en-N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65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Evolving the role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NZ" dirty="0" smtClean="0"/>
          </a:p>
          <a:p>
            <a:endParaRPr lang="en-NZ" dirty="0"/>
          </a:p>
          <a:p>
            <a:r>
              <a:rPr lang="en-NZ" dirty="0" smtClean="0"/>
              <a:t>Spending time with the booking clerk .</a:t>
            </a:r>
          </a:p>
          <a:p>
            <a:r>
              <a:rPr lang="en-NZ" dirty="0" smtClean="0"/>
              <a:t>Numerous changes in booking clerks 2018-2020</a:t>
            </a:r>
          </a:p>
          <a:p>
            <a:r>
              <a:rPr lang="en-NZ" dirty="0" smtClean="0"/>
              <a:t>Questions from booking clerk coming to Gynae Triage Nurse not Charge Nurse manager of </a:t>
            </a:r>
            <a:r>
              <a:rPr lang="en-NZ" dirty="0"/>
              <a:t>W</a:t>
            </a:r>
            <a:r>
              <a:rPr lang="en-NZ" dirty="0" smtClean="0"/>
              <a:t>omen’s Clinic.</a:t>
            </a:r>
          </a:p>
          <a:p>
            <a:r>
              <a:rPr lang="en-NZ" dirty="0" smtClean="0"/>
              <a:t>Triaging looked at Daily by Gynae Triage Nurse.</a:t>
            </a:r>
          </a:p>
          <a:p>
            <a:r>
              <a:rPr lang="en-NZ" dirty="0" smtClean="0"/>
              <a:t>Weekly meeting with Dr Hawley to discuss issues, what's working , what's not working</a:t>
            </a:r>
          </a:p>
          <a:p>
            <a:r>
              <a:rPr lang="en-NZ" dirty="0" smtClean="0"/>
              <a:t>Gynae Triage nurse orders/ looks up investigations GP not attached to referrals.</a:t>
            </a:r>
          </a:p>
          <a:p>
            <a:endParaRPr lang="en-NZ" dirty="0" smtClean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5800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703385"/>
            <a:ext cx="9791470" cy="905607"/>
          </a:xfrm>
        </p:spPr>
        <p:txBody>
          <a:bodyPr/>
          <a:lstStyle/>
          <a:p>
            <a:r>
              <a:rPr lang="en-NZ" dirty="0" smtClean="0"/>
              <a:t>2019</a:t>
            </a:r>
            <a:endParaRPr lang="en-NZ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74624" y="879231"/>
            <a:ext cx="4506868" cy="5767896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185" y="1740877"/>
            <a:ext cx="4309832" cy="4284003"/>
          </a:xfrm>
        </p:spPr>
        <p:txBody>
          <a:bodyPr>
            <a:noAutofit/>
          </a:bodyPr>
          <a:lstStyle/>
          <a:p>
            <a:r>
              <a:rPr lang="en-NZ" sz="2000" dirty="0"/>
              <a:t>C</a:t>
            </a:r>
            <a:r>
              <a:rPr lang="en-NZ" sz="2000" dirty="0" smtClean="0"/>
              <a:t>hange in clinic Lead Dr Nick Bedford. Draft Guidelines introduced </a:t>
            </a:r>
          </a:p>
          <a:p>
            <a:r>
              <a:rPr lang="en-NZ" sz="2000" dirty="0" smtClean="0"/>
              <a:t>SMO continued to triage when on call.</a:t>
            </a:r>
          </a:p>
          <a:p>
            <a:r>
              <a:rPr lang="en-NZ" sz="2000" dirty="0" smtClean="0"/>
              <a:t>Later in the  year Gynae Triage Nurse referral list increased</a:t>
            </a:r>
          </a:p>
          <a:p>
            <a:r>
              <a:rPr lang="en-NZ" sz="2000" dirty="0"/>
              <a:t>Fibroids </a:t>
            </a:r>
          </a:p>
          <a:p>
            <a:r>
              <a:rPr lang="en-NZ" sz="2000" dirty="0"/>
              <a:t>Trans Gender transitional surgery</a:t>
            </a:r>
          </a:p>
          <a:p>
            <a:r>
              <a:rPr lang="en-NZ" sz="2000" dirty="0">
                <a:ea typeface="Calibri" panose="020F0502020204030204" pitchFamily="34" charset="0"/>
                <a:cs typeface="Times New Roman" panose="02020603050405020304" pitchFamily="18" charset="0"/>
              </a:rPr>
              <a:t>Tubal Ligation (sterilisation</a:t>
            </a:r>
            <a:r>
              <a:rPr lang="en-NZ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r>
              <a:rPr lang="en-NZ" sz="2000" dirty="0" smtClean="0">
                <a:cs typeface="Times New Roman" panose="02020603050405020304" pitchFamily="18" charset="0"/>
              </a:rPr>
              <a:t>Jadelle removal.</a:t>
            </a:r>
            <a:endParaRPr lang="en-NZ" sz="2000" dirty="0"/>
          </a:p>
          <a:p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169237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7260" y="283662"/>
            <a:ext cx="4681171" cy="6391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15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325315"/>
            <a:ext cx="3298717" cy="641839"/>
          </a:xfrm>
        </p:spPr>
        <p:txBody>
          <a:bodyPr/>
          <a:lstStyle/>
          <a:p>
            <a:r>
              <a:rPr lang="en-NZ" dirty="0" smtClean="0"/>
              <a:t>2020</a:t>
            </a:r>
            <a:endParaRPr lang="en-NZ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794" y="2238375"/>
            <a:ext cx="3333750" cy="299085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09" y="1318846"/>
            <a:ext cx="3879008" cy="4706033"/>
          </a:xfrm>
        </p:spPr>
        <p:txBody>
          <a:bodyPr>
            <a:noAutofit/>
          </a:bodyPr>
          <a:lstStyle/>
          <a:p>
            <a:r>
              <a:rPr lang="en-NZ" sz="2000" dirty="0" smtClean="0"/>
              <a:t>Coro virus arrives. Triaging still done as before, slight reduction in referrals, smaller clinics.</a:t>
            </a:r>
          </a:p>
          <a:p>
            <a:r>
              <a:rPr lang="en-NZ" sz="2000" dirty="0" smtClean="0"/>
              <a:t>Checking Gynae referrals inbox for urgent referrals</a:t>
            </a:r>
          </a:p>
          <a:p>
            <a:r>
              <a:rPr lang="en-NZ" sz="2000" dirty="0"/>
              <a:t>RN role evolved into Gynae Triage Senior nurse .3 FTE RN .7 FTE .</a:t>
            </a:r>
          </a:p>
          <a:p>
            <a:r>
              <a:rPr lang="en-NZ" sz="2000" dirty="0" smtClean="0"/>
              <a:t>October 2020 relook at guidelines.</a:t>
            </a:r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101949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256</TotalTime>
  <Words>620</Words>
  <Application>Microsoft Office PowerPoint</Application>
  <PresentationFormat>Widescreen</PresentationFormat>
  <Paragraphs>78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</vt:lpstr>
      <vt:lpstr>Wingdings 3</vt:lpstr>
      <vt:lpstr>Ion</vt:lpstr>
      <vt:lpstr>Gynae Triage Senior  Nurse Role of referrals to Women’s Clinic CCDHB.</vt:lpstr>
      <vt:lpstr>Objective</vt:lpstr>
      <vt:lpstr>How it all Began.</vt:lpstr>
      <vt:lpstr>Development</vt:lpstr>
      <vt:lpstr>PowerPoint Presentation</vt:lpstr>
      <vt:lpstr>Evolving the role</vt:lpstr>
      <vt:lpstr>2019</vt:lpstr>
      <vt:lpstr>PowerPoint Presentation</vt:lpstr>
      <vt:lpstr>2020</vt:lpstr>
      <vt:lpstr>2021</vt:lpstr>
      <vt:lpstr>2022</vt:lpstr>
      <vt:lpstr>Evaluation of the role</vt:lpstr>
      <vt:lpstr>Acknowledgments</vt:lpstr>
      <vt:lpstr>THANK-YOU</vt:lpstr>
    </vt:vector>
  </TitlesOfParts>
  <Company>3DHB ICT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Magical Mystery Gynae Patients Journey</dc:title>
  <dc:creator>Sally-Ann Grant  [CCDHB]</dc:creator>
  <cp:lastModifiedBy>Sally-Ann Grant  [CCDHB]</cp:lastModifiedBy>
  <cp:revision>33</cp:revision>
  <dcterms:created xsi:type="dcterms:W3CDTF">2022-02-24T03:22:43Z</dcterms:created>
  <dcterms:modified xsi:type="dcterms:W3CDTF">2022-04-28T22:36:36Z</dcterms:modified>
</cp:coreProperties>
</file>